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62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200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351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Quanser Cube 2 – Control of Inverted Pendulum 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Authors</a:t>
            </a:r>
            <a:r>
              <a:rPr lang="it-IT" dirty="0">
                <a:solidFill>
                  <a:schemeClr val="bg1"/>
                </a:solidFill>
              </a:rPr>
              <a:t> : Mark Liam, Kevin Ortega, Renzo Ghiringhelli, Alfio Locatelli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it-IT" dirty="0"/>
              <a:t>Control of Inverted Pendulum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945149-80F1-60FA-B232-DB379A58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78D59-B7AD-D93B-AF71-12866D582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06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190</TotalTime>
  <Words>34</Words>
  <Application>Microsoft Office PowerPoint</Application>
  <PresentationFormat>Presentazione su schermo (4:3)</PresentationFormat>
  <Paragraphs>5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7" baseType="lpstr">
      <vt:lpstr>Arial</vt:lpstr>
      <vt:lpstr>Wingdings</vt:lpstr>
      <vt:lpstr>POLI</vt:lpstr>
      <vt:lpstr>Titolo presentazione sottotitolo</vt:lpstr>
      <vt:lpstr>Control of Inverted Pendulum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26</cp:revision>
  <dcterms:created xsi:type="dcterms:W3CDTF">2015-05-26T12:27:57Z</dcterms:created>
  <dcterms:modified xsi:type="dcterms:W3CDTF">2024-05-13T15:31:50Z</dcterms:modified>
</cp:coreProperties>
</file>